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42"/>
    <p:restoredTop sz="94679"/>
  </p:normalViewPr>
  <p:slideViewPr>
    <p:cSldViewPr snapToGrid="0">
      <p:cViewPr varScale="1">
        <p:scale>
          <a:sx n="156" d="100"/>
          <a:sy n="156" d="100"/>
        </p:scale>
        <p:origin x="18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DB690-980D-C386-3570-7B911A7404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F7D032-2475-9D95-81EC-6C19CF980E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2B494-8DB1-F0C5-3EFD-70A982506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CDCEE-5987-A44C-ABD8-707EA46185EC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88E28-2C55-0B17-9378-1713F1AA5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E09D8B-F2A0-343E-F8B8-9D4FCB57C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6D83E-E40C-324E-896D-8128E589B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017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AC61F-0875-41D7-AEBC-3CE14127E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AD7F72-C035-BCA3-B88D-17DBEC57D3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186636-EF20-6E60-76F3-B9D144FDB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CDCEE-5987-A44C-ABD8-707EA46185EC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D6AA6-23FC-3676-102B-C04F27DB4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D40A1-E2A7-CE12-D4C7-205E925C2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6D83E-E40C-324E-896D-8128E589B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058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423C3D-7E42-A990-A1D1-21C59E3DBC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87FDB4-41A2-8EA2-0A59-98FB62CC4A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4AF7C0-1571-15BC-DD10-427BACA08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CDCEE-5987-A44C-ABD8-707EA46185EC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7DB0C-1E4C-0E43-804F-ACAA65FE9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721AB-8F43-8C41-0FA7-5A49CA072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6D83E-E40C-324E-896D-8128E589B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635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D7AA7-7420-406D-6592-43D5547D1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29A487-2065-A6E1-BD9F-09382E8DD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29D4F7-E0FE-1083-C334-2E10D0E16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CDCEE-5987-A44C-ABD8-707EA46185EC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7BB67A-2DC9-1872-D80B-7468F0773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ABFC2-6BD8-A4E4-766A-175512F3B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6D83E-E40C-324E-896D-8128E589B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988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BC989-B041-7CC8-8989-0694B8488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12DBA6-4518-B16D-C88D-5CDFF26B3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6F984-EEB3-9111-89EA-389F01A13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CDCEE-5987-A44C-ABD8-707EA46185EC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FF597-031D-49E2-0329-8C0046B4D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341D7-A98A-5DB4-3CC3-6205F26DC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6D83E-E40C-324E-896D-8128E589B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668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D1DCA-0881-3DEF-A468-EBD78945F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C7F23-9100-D4F2-DA41-C5C9955C71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93161A-4DE7-3C81-7418-8032A1B43E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00D79A-9B33-94A9-F28E-FA5CAD3CD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CDCEE-5987-A44C-ABD8-707EA46185EC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803018-6C6E-C112-D132-BF6A6FBE7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1BFD8F-B729-D1BF-497C-B4C3FEA54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6D83E-E40C-324E-896D-8128E589B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49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40791-AD41-4320-61BF-D46E512DD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3CA91-2502-DE92-49E1-E0EF687AE2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64B595-0F11-82D4-45B5-6B676C613F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33C06F-834F-4D4B-D955-9BE2B013CA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FBD005-8948-DFD8-CCBD-9AF3A11A04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033C80-7420-518A-B97A-37B001895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CDCEE-5987-A44C-ABD8-707EA46185EC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2F90ED-342A-147D-26D3-3E8A8C52E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BC33AC-C3FA-63D4-3214-A45208387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6D83E-E40C-324E-896D-8128E589B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103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C3570-55CB-8B50-6F2F-2B56810A3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89EEC4-2C7B-D843-1AB8-EE02E2B39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CDCEE-5987-A44C-ABD8-707EA46185EC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864164-938F-C0DB-9D05-5E943A60A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DC7182-1D7B-9628-0FF1-E9F03EB86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6D83E-E40C-324E-896D-8128E589B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222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5FC176-8904-1837-80C3-A4AC46C03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CDCEE-5987-A44C-ABD8-707EA46185EC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AB4586-9152-57A2-E5AB-547B0CF4C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9066C2-7044-6698-D19A-34AB7949C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6D83E-E40C-324E-896D-8128E589B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223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A9EC4-1F15-53EA-5E91-46074A881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C77E7-B139-7F42-A3E4-7C0E70B402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FB8CC6-8399-F4DC-411A-1490C1E2E5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EAF5CA-EEDE-D52B-FCE3-FED86BDE0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CDCEE-5987-A44C-ABD8-707EA46185EC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4067D5-40AF-399D-9337-097AC2D7E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E889BB-7944-D100-4450-550DF604F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6D83E-E40C-324E-896D-8128E589B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656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09FA6-B96E-EF84-F662-DFC8DF518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E385A4-5C26-D430-D83D-7F4AE4D67E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34920-FAAB-B96C-0F27-F4F6BAE959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4C7BB4-2F3B-E871-6F9B-3521922B7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CDCEE-5987-A44C-ABD8-707EA46185EC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3BEDE9-906B-434A-9D06-8E96C6532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1EA5E6-F938-C3EA-66B2-B6FB15D60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6D83E-E40C-324E-896D-8128E589B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814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97B709-65F2-0F94-C7BE-D3CA1A776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C8338D-5E73-83A5-192F-3C49830F6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748A4-3823-A1FF-A98B-ACA0DDC5B1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1CDCEE-5987-A44C-ABD8-707EA46185EC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FB78D-8487-51AB-3AF5-FB6D3E1E3D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2E77F5-C8F7-5A4E-6130-6EB1A40AC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6D83E-E40C-324E-896D-8128E589B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5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436A8-44BC-4E11-F949-2C2C7F073C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0909A-6EF3-C968-5FEF-C58DBD04F9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3401C1-B66C-2D51-3895-05ADABE17F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122363"/>
            <a:ext cx="9228364" cy="420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613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436A8-44BC-4E11-F949-2C2C7F073C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0909A-6EF3-C968-5FEF-C58DBD04F9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1D0BAA-56E5-D5B9-5CD2-240966633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122363"/>
            <a:ext cx="5235965" cy="2387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43215BE-393D-B315-BC38-B7130BB420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3509963"/>
            <a:ext cx="5235966" cy="2387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ABF2B94-EC6F-5C1E-9638-C91B8B3AC1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9965" y="1122363"/>
            <a:ext cx="5362972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425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C9E83F1-3172-EEDD-0FA5-AF2F3FEE4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122363"/>
            <a:ext cx="4044043" cy="2387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540AC3-ECA7-5B29-DBA8-1F1F936961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3509963"/>
            <a:ext cx="7334250" cy="334441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9E275E0-788F-B98F-683F-DF5A217F7B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299874" y="2687052"/>
            <a:ext cx="5729322" cy="26125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A4AB2A8-CBB2-AB3D-45E7-4AB9F4EACD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8044" y="1128677"/>
            <a:ext cx="3307868" cy="237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306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044DE08-8D14-94ED-7310-55E883771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122363"/>
            <a:ext cx="5009590" cy="28039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C8E291-000F-6E74-5693-E450887AD8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3926342"/>
            <a:ext cx="5241084" cy="22540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9282E8A-DB99-3D73-E3BD-1800A539CD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3590" y="1122363"/>
            <a:ext cx="5210694" cy="280397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806078B-BE70-7886-C6FC-B873A3892D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3588" y="3926342"/>
            <a:ext cx="5210695" cy="2254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9491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Sagar Utekar</dc:creator>
  <cp:lastModifiedBy>Sagar Utekar</cp:lastModifiedBy>
  <cp:revision>1</cp:revision>
  <dcterms:created xsi:type="dcterms:W3CDTF">2022-11-29T04:58:11Z</dcterms:created>
  <dcterms:modified xsi:type="dcterms:W3CDTF">2022-11-29T05:08:07Z</dcterms:modified>
</cp:coreProperties>
</file>

<file path=docProps/thumbnail.jpeg>
</file>